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8" r:id="rId3"/>
    <p:sldId id="261" r:id="rId4"/>
    <p:sldId id="264" r:id="rId5"/>
    <p:sldId id="265" r:id="rId6"/>
    <p:sldId id="263" r:id="rId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14" d="100"/>
          <a:sy n="114" d="100"/>
        </p:scale>
        <p:origin x="-1020" y="-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3200400"/>
            <a:ext cx="7543800" cy="1524000"/>
          </a:xfrm>
        </p:spPr>
        <p:txBody>
          <a:bodyPr>
            <a:noAutofit/>
          </a:bodyPr>
          <a:lstStyle>
            <a:lvl1pPr>
              <a:defRPr sz="8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0" y="4724400"/>
            <a:ext cx="6858000" cy="990600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28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36FAAB-0084-4147-BD3A-61B6B82F5280}" type="datetimeFigureOut">
              <a:rPr lang="ru-RU" smtClean="0"/>
              <a:t>14.12.2024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A316DA-F9F7-42DD-A598-E7C60AC5019A}" type="slidenum">
              <a:rPr lang="ru-RU" smtClean="0"/>
              <a:t>‹#›</a:t>
            </a:fld>
            <a:endParaRPr lang="ru-RU"/>
          </a:p>
        </p:txBody>
      </p:sp>
      <p:sp>
        <p:nvSpPr>
          <p:cNvPr id="7" name="Rectangle 6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685800"/>
            <a:ext cx="7239000" cy="3886200"/>
          </a:xfrm>
        </p:spPr>
        <p:txBody>
          <a:bodyPr vert="eaVert" anchor="t" anchorCtr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36FAAB-0084-4147-BD3A-61B6B82F5280}" type="datetimeFigureOut">
              <a:rPr lang="ru-RU" smtClean="0"/>
              <a:t>14.12.2024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A316DA-F9F7-42DD-A598-E7C60AC5019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2000" y="685801"/>
            <a:ext cx="1828800" cy="5410199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90800" y="685801"/>
            <a:ext cx="5715000" cy="4876800"/>
          </a:xfrm>
        </p:spPr>
        <p:txBody>
          <a:bodyPr vert="eaVert" anchor="t" anchorCtr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36FAAB-0084-4147-BD3A-61B6B82F5280}" type="datetimeFigureOut">
              <a:rPr lang="ru-RU" smtClean="0"/>
              <a:t>14.12.2024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A316DA-F9F7-42DD-A598-E7C60AC5019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36FAAB-0084-4147-BD3A-61B6B82F5280}" type="datetimeFigureOut">
              <a:rPr lang="ru-RU" smtClean="0"/>
              <a:t>14.12.2024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A316DA-F9F7-42DD-A598-E7C60AC5019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3276600"/>
            <a:ext cx="7543800" cy="1676400"/>
          </a:xfrm>
        </p:spPr>
        <p:txBody>
          <a:bodyPr anchor="b" anchorCtr="0"/>
          <a:lstStyle>
            <a:lvl1pPr algn="l">
              <a:defRPr sz="54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4953000"/>
            <a:ext cx="6858000" cy="9144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36FAAB-0084-4147-BD3A-61B6B82F5280}" type="datetimeFigureOut">
              <a:rPr lang="ru-RU" smtClean="0"/>
              <a:t>14.12.2024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A316DA-F9F7-42DD-A598-E7C60AC5019A}" type="slidenum">
              <a:rPr lang="ru-RU" smtClean="0"/>
              <a:t>‹#›</a:t>
            </a:fld>
            <a:endParaRPr lang="ru-RU"/>
          </a:p>
        </p:txBody>
      </p:sp>
      <p:sp>
        <p:nvSpPr>
          <p:cNvPr id="8" name="Rectangle 7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36FAAB-0084-4147-BD3A-61B6B82F5280}" type="datetimeFigureOut">
              <a:rPr lang="ru-RU" smtClean="0"/>
              <a:t>14.12.2024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A316DA-F9F7-42DD-A598-E7C60AC5019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89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89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1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36FAAB-0084-4147-BD3A-61B6B82F5280}" type="datetimeFigureOut">
              <a:rPr lang="ru-RU" smtClean="0"/>
              <a:t>14.12.2024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A316DA-F9F7-42DD-A598-E7C60AC5019A}" type="slidenum">
              <a:rPr lang="ru-RU" smtClean="0"/>
              <a:t>‹#›</a:t>
            </a:fld>
            <a:endParaRPr lang="ru-RU"/>
          </a:p>
        </p:txBody>
      </p:sp>
      <p:cxnSp>
        <p:nvCxnSpPr>
          <p:cNvPr id="11" name="Straight Connector 10"/>
          <p:cNvCxnSpPr/>
          <p:nvPr/>
        </p:nvCxnSpPr>
        <p:spPr>
          <a:xfrm>
            <a:off x="7589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6451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36FAAB-0084-4147-BD3A-61B6B82F5280}" type="datetimeFigureOut">
              <a:rPr lang="ru-RU" smtClean="0"/>
              <a:t>14.12.2024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A316DA-F9F7-42DD-A598-E7C60AC5019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36FAAB-0084-4147-BD3A-61B6B82F5280}" type="datetimeFigureOut">
              <a:rPr lang="ru-RU" smtClean="0"/>
              <a:t>14.12.2024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A316DA-F9F7-42DD-A598-E7C60AC5019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10866" y="457200"/>
            <a:ext cx="4594934" cy="4114799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2001" y="457200"/>
            <a:ext cx="2673657" cy="4114800"/>
          </a:xfrm>
        </p:spPr>
        <p:txBody>
          <a:bodyPr>
            <a:normAutofit/>
          </a:bodyPr>
          <a:lstStyle>
            <a:lvl1pPr marL="0" indent="0">
              <a:buNone/>
              <a:defRPr sz="21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36FAAB-0084-4147-BD3A-61B6B82F5280}" type="datetimeFigureOut">
              <a:rPr lang="ru-RU" smtClean="0"/>
              <a:t>14.12.2024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A316DA-F9F7-42DD-A598-E7C60AC5019A}" type="slidenum">
              <a:rPr lang="ru-RU" smtClean="0"/>
              <a:t>‹#›</a:t>
            </a:fld>
            <a:endParaRPr lang="ru-RU"/>
          </a:p>
        </p:txBody>
      </p:sp>
      <p:cxnSp>
        <p:nvCxnSpPr>
          <p:cNvPr id="10" name="Straight Connector 9"/>
          <p:cNvCxnSpPr/>
          <p:nvPr/>
        </p:nvCxnSpPr>
        <p:spPr>
          <a:xfrm rot="5400000">
            <a:off x="1677194" y="2514600"/>
            <a:ext cx="3810000" cy="1588"/>
          </a:xfrm>
          <a:prstGeom prst="line">
            <a:avLst/>
          </a:prstGeom>
          <a:ln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8952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77240" y="457200"/>
            <a:ext cx="7543800" cy="2895600"/>
          </a:xfrm>
          <a:ln w="6350">
            <a:solidFill>
              <a:schemeClr val="tx2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0392" y="3505200"/>
            <a:ext cx="7391400" cy="804862"/>
          </a:xfrm>
        </p:spPr>
        <p:txBody>
          <a:bodyPr anchor="t" anchorCtr="0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36FAAB-0084-4147-BD3A-61B6B82F5280}" type="datetimeFigureOut">
              <a:rPr lang="ru-RU" smtClean="0"/>
              <a:t>14.12.2024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A316DA-F9F7-42DD-A598-E7C60AC5019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1800" cy="16002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685800"/>
            <a:ext cx="7543800" cy="388620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48400" y="6208776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  <a:latin typeface="+mn-lt"/>
              </a:defRPr>
            </a:lvl1pPr>
          </a:lstStyle>
          <a:p>
            <a:fld id="{CF36FAAB-0084-4147-BD3A-61B6B82F5280}" type="datetimeFigureOut">
              <a:rPr lang="ru-RU" smtClean="0"/>
              <a:t>14.12.2024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61999" y="6208776"/>
            <a:ext cx="487386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5687568"/>
            <a:ext cx="76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4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</a:lstStyle>
          <a:p>
            <a:fld id="{2FA316DA-F9F7-42DD-A598-E7C60AC5019A}" type="slidenum">
              <a:rPr lang="ru-RU" smtClean="0"/>
              <a:t>‹#›</a:t>
            </a:fld>
            <a:endParaRPr lang="ru-RU"/>
          </a:p>
        </p:txBody>
      </p:sp>
      <p:sp>
        <p:nvSpPr>
          <p:cNvPr id="8" name="Rectangle 7"/>
          <p:cNvSpPr/>
          <p:nvPr/>
        </p:nvSpPr>
        <p:spPr>
          <a:xfrm>
            <a:off x="777240" y="0"/>
            <a:ext cx="7543800" cy="381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54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9436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686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64592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1901952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219456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8pPr>
      <a:lvl9pPr marL="24688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/>
              <a:t>МОЙ ПАПА -ПОЖАРНЫЙ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  <a:buClrTx/>
            </a:pPr>
            <a:r>
              <a:rPr lang="ru-RU" altLang="ru-RU" sz="1800" dirty="0" smtClean="0">
                <a:solidFill>
                  <a:srgbClr val="002060"/>
                </a:solidFill>
                <a:latin typeface="Calibri" pitchFamily="34" charset="0"/>
              </a:rPr>
              <a:t>МКОУ </a:t>
            </a:r>
            <a:r>
              <a:rPr lang="ru-RU" altLang="ru-RU" sz="1800" dirty="0" smtClean="0">
                <a:solidFill>
                  <a:srgbClr val="002060"/>
                </a:solidFill>
                <a:latin typeface="Calibri" pitchFamily="34" charset="0"/>
              </a:rPr>
              <a:t>СОШ им. А.Т. </a:t>
            </a:r>
            <a:r>
              <a:rPr lang="ru-RU" altLang="ru-RU" sz="1800" dirty="0" err="1" smtClean="0">
                <a:solidFill>
                  <a:srgbClr val="002060"/>
                </a:solidFill>
                <a:latin typeface="Calibri" pitchFamily="34" charset="0"/>
              </a:rPr>
              <a:t>Канкошева</a:t>
            </a:r>
            <a:r>
              <a:rPr lang="ru-RU" altLang="ru-RU" sz="1800" dirty="0" smtClean="0">
                <a:solidFill>
                  <a:srgbClr val="002060"/>
                </a:solidFill>
                <a:latin typeface="Calibri" pitchFamily="34" charset="0"/>
              </a:rPr>
              <a:t>  </a:t>
            </a:r>
            <a:r>
              <a:rPr lang="ru-RU" altLang="ru-RU" sz="1800" dirty="0" err="1" smtClean="0">
                <a:solidFill>
                  <a:srgbClr val="002060"/>
                </a:solidFill>
                <a:latin typeface="Calibri" pitchFamily="34" charset="0"/>
              </a:rPr>
              <a:t>с.п</a:t>
            </a:r>
            <a:r>
              <a:rPr lang="ru-RU" altLang="ru-RU" sz="1800" dirty="0" smtClean="0">
                <a:solidFill>
                  <a:srgbClr val="002060"/>
                </a:solidFill>
                <a:latin typeface="Calibri" pitchFamily="34" charset="0"/>
              </a:rPr>
              <a:t>. Дейское</a:t>
            </a:r>
            <a:endParaRPr lang="ru-RU" altLang="ru-RU" sz="1800" dirty="0">
              <a:solidFill>
                <a:srgbClr val="002060"/>
              </a:solidFill>
              <a:latin typeface="Calibri" pitchFamily="34" charset="0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  <a:buClrTx/>
            </a:pPr>
            <a:r>
              <a:rPr lang="ru-RU" altLang="ru-RU" sz="1800" dirty="0">
                <a:solidFill>
                  <a:srgbClr val="002060"/>
                </a:solidFill>
                <a:latin typeface="Calibri" pitchFamily="34" charset="0"/>
              </a:rPr>
              <a:t>Учитель: </a:t>
            </a:r>
            <a:r>
              <a:rPr lang="ru-RU" altLang="ru-RU" sz="1800" dirty="0" smtClean="0">
                <a:solidFill>
                  <a:srgbClr val="002060"/>
                </a:solidFill>
                <a:latin typeface="Calibri" pitchFamily="34" charset="0"/>
              </a:rPr>
              <a:t>Турова Ж.Ж.</a:t>
            </a:r>
            <a:endParaRPr lang="ru-RU" altLang="ru-RU" sz="1800" dirty="0">
              <a:solidFill>
                <a:srgbClr val="002060"/>
              </a:solidFill>
              <a:latin typeface="Calibri" pitchFamily="34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7366539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62000" y="685800"/>
            <a:ext cx="7543800" cy="4903440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dirty="0" smtClean="0">
                <a:solidFill>
                  <a:srgbClr val="333333"/>
                </a:solidFill>
                <a:latin typeface="YS Text"/>
              </a:rPr>
              <a:t>Есть </a:t>
            </a:r>
            <a:r>
              <a:rPr lang="ru-RU" dirty="0">
                <a:solidFill>
                  <a:srgbClr val="333333"/>
                </a:solidFill>
                <a:latin typeface="YS Text"/>
              </a:rPr>
              <a:t>профессия одна </a:t>
            </a:r>
            <a:endParaRPr lang="ru-RU" dirty="0" smtClean="0">
              <a:solidFill>
                <a:srgbClr val="333333"/>
              </a:solidFill>
              <a:latin typeface="YS Text"/>
            </a:endParaRPr>
          </a:p>
          <a:p>
            <a:pPr marL="0" indent="0">
              <a:buNone/>
            </a:pPr>
            <a:r>
              <a:rPr lang="ru-RU" dirty="0" smtClean="0">
                <a:solidFill>
                  <a:srgbClr val="333333"/>
                </a:solidFill>
                <a:latin typeface="YS Text"/>
              </a:rPr>
              <a:t>Очень </a:t>
            </a:r>
            <a:r>
              <a:rPr lang="ru-RU" dirty="0">
                <a:solidFill>
                  <a:srgbClr val="333333"/>
                </a:solidFill>
                <a:latin typeface="YS Text"/>
              </a:rPr>
              <a:t>важная она. </a:t>
            </a:r>
            <a:endParaRPr lang="ru-RU" dirty="0" smtClean="0">
              <a:solidFill>
                <a:srgbClr val="333333"/>
              </a:solidFill>
              <a:latin typeface="YS Text"/>
            </a:endParaRPr>
          </a:p>
          <a:p>
            <a:pPr marL="0" indent="0">
              <a:buNone/>
            </a:pPr>
            <a:r>
              <a:rPr lang="ru-RU" dirty="0" smtClean="0">
                <a:solidFill>
                  <a:srgbClr val="333333"/>
                </a:solidFill>
                <a:latin typeface="YS Text"/>
              </a:rPr>
              <a:t>Каждый </a:t>
            </a:r>
            <a:r>
              <a:rPr lang="ru-RU" dirty="0">
                <a:solidFill>
                  <a:srgbClr val="333333"/>
                </a:solidFill>
                <a:latin typeface="YS Text"/>
              </a:rPr>
              <a:t>мальчик выбирает </a:t>
            </a:r>
            <a:endParaRPr lang="ru-RU" dirty="0" smtClean="0">
              <a:solidFill>
                <a:srgbClr val="333333"/>
              </a:solidFill>
              <a:latin typeface="YS Text"/>
            </a:endParaRPr>
          </a:p>
          <a:p>
            <a:pPr marL="0" indent="0">
              <a:buNone/>
            </a:pPr>
            <a:r>
              <a:rPr lang="ru-RU" dirty="0" smtClean="0">
                <a:solidFill>
                  <a:srgbClr val="333333"/>
                </a:solidFill>
                <a:latin typeface="YS Text"/>
              </a:rPr>
              <a:t>Стать </a:t>
            </a:r>
            <a:r>
              <a:rPr lang="ru-RU" dirty="0">
                <a:solidFill>
                  <a:srgbClr val="333333"/>
                </a:solidFill>
                <a:latin typeface="YS Text"/>
              </a:rPr>
              <a:t>пожарным он мечтает</a:t>
            </a:r>
            <a:r>
              <a:rPr lang="ru-RU" dirty="0" smtClean="0">
                <a:solidFill>
                  <a:srgbClr val="333333"/>
                </a:solidFill>
                <a:latin typeface="YS Text"/>
              </a:rPr>
              <a:t>.</a:t>
            </a:r>
          </a:p>
          <a:p>
            <a:pPr marL="0" indent="0">
              <a:buNone/>
            </a:pPr>
            <a:r>
              <a:rPr lang="ru-RU" dirty="0" smtClean="0">
                <a:solidFill>
                  <a:srgbClr val="333333"/>
                </a:solidFill>
                <a:latin typeface="YS Text"/>
              </a:rPr>
              <a:t> </a:t>
            </a:r>
            <a:r>
              <a:rPr lang="ru-RU" dirty="0">
                <a:solidFill>
                  <a:srgbClr val="333333"/>
                </a:solidFill>
                <a:latin typeface="YS Text"/>
              </a:rPr>
              <a:t>Людям всем они на помощь </a:t>
            </a:r>
            <a:endParaRPr lang="ru-RU" dirty="0" smtClean="0">
              <a:solidFill>
                <a:srgbClr val="333333"/>
              </a:solidFill>
              <a:latin typeface="YS Text"/>
            </a:endParaRPr>
          </a:p>
          <a:p>
            <a:pPr marL="0" indent="0">
              <a:buNone/>
            </a:pPr>
            <a:r>
              <a:rPr lang="ru-RU" dirty="0" smtClean="0">
                <a:solidFill>
                  <a:srgbClr val="333333"/>
                </a:solidFill>
                <a:latin typeface="YS Text"/>
              </a:rPr>
              <a:t>Вмиг </a:t>
            </a:r>
            <a:r>
              <a:rPr lang="ru-RU" dirty="0">
                <a:solidFill>
                  <a:srgbClr val="333333"/>
                </a:solidFill>
                <a:latin typeface="YS Text"/>
              </a:rPr>
              <a:t>прийти всегда готовы </a:t>
            </a:r>
            <a:endParaRPr lang="ru-RU" dirty="0" smtClean="0">
              <a:solidFill>
                <a:srgbClr val="333333"/>
              </a:solidFill>
              <a:latin typeface="YS Text"/>
            </a:endParaRPr>
          </a:p>
          <a:p>
            <a:pPr marL="0" indent="0">
              <a:buNone/>
            </a:pPr>
            <a:r>
              <a:rPr lang="ru-RU" dirty="0" smtClean="0">
                <a:solidFill>
                  <a:srgbClr val="333333"/>
                </a:solidFill>
                <a:latin typeface="YS Text"/>
              </a:rPr>
              <a:t>Дом </a:t>
            </a:r>
            <a:r>
              <a:rPr lang="ru-RU" dirty="0">
                <a:solidFill>
                  <a:srgbClr val="333333"/>
                </a:solidFill>
                <a:latin typeface="YS Text"/>
              </a:rPr>
              <a:t>тушить, леса спасать, </a:t>
            </a:r>
            <a:endParaRPr lang="ru-RU" dirty="0" smtClean="0">
              <a:solidFill>
                <a:srgbClr val="333333"/>
              </a:solidFill>
              <a:latin typeface="YS Text"/>
            </a:endParaRPr>
          </a:p>
          <a:p>
            <a:pPr marL="0" indent="0">
              <a:buNone/>
            </a:pPr>
            <a:r>
              <a:rPr lang="ru-RU" dirty="0" smtClean="0">
                <a:solidFill>
                  <a:srgbClr val="333333"/>
                </a:solidFill>
                <a:latin typeface="YS Text"/>
              </a:rPr>
              <a:t>Помощь </a:t>
            </a:r>
            <a:r>
              <a:rPr lang="ru-RU" dirty="0">
                <a:solidFill>
                  <a:srgbClr val="333333"/>
                </a:solidFill>
                <a:latin typeface="YS Text"/>
              </a:rPr>
              <a:t>быстро оказать. </a:t>
            </a:r>
            <a:endParaRPr lang="ru-RU" dirty="0" smtClean="0">
              <a:solidFill>
                <a:srgbClr val="333333"/>
              </a:solidFill>
              <a:latin typeface="YS Text"/>
            </a:endParaRPr>
          </a:p>
          <a:p>
            <a:pPr marL="0" indent="0">
              <a:buNone/>
            </a:pPr>
            <a:r>
              <a:rPr lang="ru-RU" dirty="0" smtClean="0">
                <a:solidFill>
                  <a:srgbClr val="333333"/>
                </a:solidFill>
                <a:latin typeface="YS Text"/>
              </a:rPr>
              <a:t>Там </a:t>
            </a:r>
            <a:r>
              <a:rPr lang="ru-RU" dirty="0">
                <a:solidFill>
                  <a:srgbClr val="333333"/>
                </a:solidFill>
                <a:latin typeface="YS Text"/>
              </a:rPr>
              <a:t>работает мой папа, </a:t>
            </a:r>
            <a:endParaRPr lang="ru-RU" dirty="0" smtClean="0">
              <a:solidFill>
                <a:srgbClr val="333333"/>
              </a:solidFill>
              <a:latin typeface="YS Text"/>
            </a:endParaRPr>
          </a:p>
          <a:p>
            <a:pPr marL="0" indent="0">
              <a:buNone/>
            </a:pPr>
            <a:r>
              <a:rPr lang="ru-RU" dirty="0" smtClean="0">
                <a:solidFill>
                  <a:srgbClr val="333333"/>
                </a:solidFill>
                <a:latin typeface="YS Text"/>
              </a:rPr>
              <a:t>Там </a:t>
            </a:r>
            <a:r>
              <a:rPr lang="ru-RU" dirty="0">
                <a:solidFill>
                  <a:srgbClr val="333333"/>
                </a:solidFill>
                <a:latin typeface="YS Text"/>
              </a:rPr>
              <a:t>работал и мой дед </a:t>
            </a:r>
            <a:r>
              <a:rPr lang="ru-RU" dirty="0" smtClean="0">
                <a:solidFill>
                  <a:srgbClr val="333333"/>
                </a:solidFill>
                <a:latin typeface="YS Text"/>
              </a:rPr>
              <a:t>—</a:t>
            </a:r>
          </a:p>
          <a:p>
            <a:pPr marL="0" indent="0">
              <a:buNone/>
            </a:pPr>
            <a:r>
              <a:rPr lang="ru-RU" dirty="0" smtClean="0">
                <a:solidFill>
                  <a:srgbClr val="333333"/>
                </a:solidFill>
                <a:latin typeface="YS Text"/>
              </a:rPr>
              <a:t> </a:t>
            </a:r>
            <a:r>
              <a:rPr lang="ru-RU" dirty="0">
                <a:solidFill>
                  <a:srgbClr val="333333"/>
                </a:solidFill>
                <a:latin typeface="YS Text"/>
              </a:rPr>
              <a:t>Гордость наша и опора </a:t>
            </a:r>
            <a:endParaRPr lang="ru-RU" dirty="0" smtClean="0">
              <a:solidFill>
                <a:srgbClr val="333333"/>
              </a:solidFill>
              <a:latin typeface="YS Text"/>
            </a:endParaRPr>
          </a:p>
          <a:p>
            <a:pPr marL="0" indent="0">
              <a:buNone/>
            </a:pPr>
            <a:r>
              <a:rPr lang="ru-RU" dirty="0" smtClean="0">
                <a:solidFill>
                  <a:srgbClr val="333333"/>
                </a:solidFill>
                <a:latin typeface="YS Text"/>
              </a:rPr>
              <a:t>Для </a:t>
            </a:r>
            <a:r>
              <a:rPr lang="ru-RU" dirty="0">
                <a:solidFill>
                  <a:srgbClr val="333333"/>
                </a:solidFill>
                <a:latin typeface="YS Text"/>
              </a:rPr>
              <a:t>меня их лучше нет.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3339762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 descr="C:\Users\Zhanna\Desktop\пожарник\20241011_123907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332656"/>
            <a:ext cx="7632848" cy="61206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5375426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146" name="Picture 2" descr="C:\Users\Zhanna\Desktop\пожарник\20241011_124048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404664"/>
            <a:ext cx="7848872" cy="59046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5416091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" name="Объект 7" descr="C:\Users\Zhanna\Desktop\пожарник\Screenshot_20241214_132320_Gallery.jpg"/>
          <p:cNvPicPr>
            <a:picLocks noGrp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7217" b="37280"/>
          <a:stretch/>
        </p:blipFill>
        <p:spPr bwMode="auto">
          <a:xfrm>
            <a:off x="611560" y="332656"/>
            <a:ext cx="7992888" cy="5976664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70917864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" name="Рисунок 5" descr="C:\Users\Zhanna\Desktop\пожарник\Screenshot_20241214_132252_Gallery.jpg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7343" b="37531"/>
          <a:stretch/>
        </p:blipFill>
        <p:spPr bwMode="auto">
          <a:xfrm>
            <a:off x="611560" y="332656"/>
            <a:ext cx="7704856" cy="5976663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289664433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NewsPrint">
  <a:themeElements>
    <a:clrScheme name="NewsPrint">
      <a:dk1>
        <a:sysClr val="windowText" lastClr="000000"/>
      </a:dk1>
      <a:lt1>
        <a:sysClr val="window" lastClr="FFFFFF"/>
      </a:lt1>
      <a:dk2>
        <a:srgbClr val="303030"/>
      </a:dk2>
      <a:lt2>
        <a:srgbClr val="DEDEE0"/>
      </a:lt2>
      <a:accent1>
        <a:srgbClr val="AD0101"/>
      </a:accent1>
      <a:accent2>
        <a:srgbClr val="726056"/>
      </a:accent2>
      <a:accent3>
        <a:srgbClr val="AC956E"/>
      </a:accent3>
      <a:accent4>
        <a:srgbClr val="808DA9"/>
      </a:accent4>
      <a:accent5>
        <a:srgbClr val="424E5B"/>
      </a:accent5>
      <a:accent6>
        <a:srgbClr val="730E00"/>
      </a:accent6>
      <a:hlink>
        <a:srgbClr val="D26900"/>
      </a:hlink>
      <a:folHlink>
        <a:srgbClr val="D89243"/>
      </a:folHlink>
    </a:clrScheme>
    <a:fontScheme name="NewsPrint">
      <a:majorFont>
        <a:latin typeface="Impact"/>
        <a:ea typeface=""/>
        <a:cs typeface=""/>
        <a:font script="Jpan" typeface="HGP創英角ｺﾞｼｯｸUB"/>
        <a:font script="Hang" typeface="HY견고딕"/>
        <a:font script="Hans" typeface="微软雅黑"/>
        <a:font script="Hant" typeface="微軟正黑體"/>
        <a:font script="Arab" typeface="Tahoma"/>
        <a:font script="Hebr" typeface="Tohoma"/>
        <a:font script="Thai" typeface="Tahoma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imes New Roman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NewsPrint">
      <a:fillStyleLst>
        <a:solidFill>
          <a:schemeClr val="phClr"/>
        </a:solidFill>
        <a:gradFill rotWithShape="1">
          <a:gsLst>
            <a:gs pos="0">
              <a:schemeClr val="phClr">
                <a:tint val="37000"/>
                <a:hueMod val="100000"/>
                <a:satMod val="200000"/>
                <a:lumMod val="88000"/>
              </a:schemeClr>
            </a:gs>
            <a:gs pos="100000">
              <a:schemeClr val="phClr">
                <a:tint val="53000"/>
                <a:shade val="100000"/>
                <a:hueMod val="100000"/>
                <a:satMod val="350000"/>
                <a:lumMod val="79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phClr">
                <a:shade val="100000"/>
              </a:schemeClr>
            </a:gs>
            <a:gs pos="100000">
              <a:schemeClr val="phClr"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</a:fillStyleLst>
      <a:lnStyleLst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12700" dir="528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2700">
            <a:bevelT w="31750" h="127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3000"/>
              </a:schemeClr>
            </a:gs>
            <a:gs pos="100000">
              <a:schemeClr val="phClr">
                <a:shade val="55000"/>
              </a:schemeClr>
            </a:gs>
          </a:gsLst>
          <a:lin ang="5400000" scaled="1"/>
        </a:gradFill>
        <a:blipFill rotWithShape="1">
          <a:blip xmlns:r="http://schemas.openxmlformats.org/officeDocument/2006/relationships" r:embed="rId1">
            <a:duotone>
              <a:schemeClr val="phClr">
                <a:shade val="20000"/>
                <a:satMod val="350000"/>
                <a:lumMod val="125000"/>
              </a:schemeClr>
              <a:schemeClr val="phClr">
                <a:tint val="90000"/>
                <a:satMod val="250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48</TotalTime>
  <Words>76</Words>
  <Application>Microsoft Office PowerPoint</Application>
  <PresentationFormat>Экран (4:3)</PresentationFormat>
  <Paragraphs>15</Paragraphs>
  <Slides>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7" baseType="lpstr">
      <vt:lpstr>NewsPrint</vt:lpstr>
      <vt:lpstr>МОЙ ПАПА -ПОЖАРНЫЙ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МОУ СОШ им.А.Т.Канкошева СП Дейское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МОЙ ПАПА -ПОЖАРНЫЙ</dc:title>
  <dc:creator>Турова Жанна</dc:creator>
  <cp:lastModifiedBy>Computer2</cp:lastModifiedBy>
  <cp:revision>6</cp:revision>
  <dcterms:created xsi:type="dcterms:W3CDTF">2024-12-14T09:46:48Z</dcterms:created>
  <dcterms:modified xsi:type="dcterms:W3CDTF">2024-12-14T10:40:00Z</dcterms:modified>
</cp:coreProperties>
</file>