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4" r:id="rId5"/>
    <p:sldId id="265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AAB-0084-4147-BD3A-61B6B82F5280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DA-F9F7-42DD-A598-E7C60AC501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AAB-0084-4147-BD3A-61B6B82F5280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DA-F9F7-42DD-A598-E7C60AC50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AAB-0084-4147-BD3A-61B6B82F5280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DA-F9F7-42DD-A598-E7C60AC50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AAB-0084-4147-BD3A-61B6B82F5280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DA-F9F7-42DD-A598-E7C60AC50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AAB-0084-4147-BD3A-61B6B82F5280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DA-F9F7-42DD-A598-E7C60AC501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AAB-0084-4147-BD3A-61B6B82F5280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DA-F9F7-42DD-A598-E7C60AC50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AAB-0084-4147-BD3A-61B6B82F5280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DA-F9F7-42DD-A598-E7C60AC5019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AAB-0084-4147-BD3A-61B6B82F5280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DA-F9F7-42DD-A598-E7C60AC50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AAB-0084-4147-BD3A-61B6B82F5280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DA-F9F7-42DD-A598-E7C60AC50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AAB-0084-4147-BD3A-61B6B82F5280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DA-F9F7-42DD-A598-E7C60AC5019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FAAB-0084-4147-BD3A-61B6B82F5280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316DA-F9F7-42DD-A598-E7C60AC501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F36FAAB-0084-4147-BD3A-61B6B82F5280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FA316DA-F9F7-42DD-A598-E7C60AC501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ПАПА -ПОЖАРНЫЙ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800" dirty="0" smtClean="0">
                <a:solidFill>
                  <a:srgbClr val="002060"/>
                </a:solidFill>
                <a:latin typeface="Calibri" pitchFamily="34" charset="0"/>
              </a:rPr>
              <a:t>МКОУ </a:t>
            </a:r>
            <a:r>
              <a:rPr lang="ru-RU" altLang="ru-RU" sz="1800" dirty="0" smtClean="0">
                <a:solidFill>
                  <a:srgbClr val="002060"/>
                </a:solidFill>
                <a:latin typeface="Calibri" pitchFamily="34" charset="0"/>
              </a:rPr>
              <a:t>СОШ им. А.Т. </a:t>
            </a:r>
            <a:r>
              <a:rPr lang="ru-RU" altLang="ru-RU" sz="1800" dirty="0" err="1" smtClean="0">
                <a:solidFill>
                  <a:srgbClr val="002060"/>
                </a:solidFill>
                <a:latin typeface="Calibri" pitchFamily="34" charset="0"/>
              </a:rPr>
              <a:t>Канкошева</a:t>
            </a:r>
            <a:r>
              <a:rPr lang="ru-RU" altLang="ru-RU" sz="1800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ru-RU" altLang="ru-RU" sz="1800" dirty="0" err="1" smtClean="0">
                <a:solidFill>
                  <a:srgbClr val="002060"/>
                </a:solidFill>
                <a:latin typeface="Calibri" pitchFamily="34" charset="0"/>
              </a:rPr>
              <a:t>с.п</a:t>
            </a:r>
            <a:r>
              <a:rPr lang="ru-RU" altLang="ru-RU" sz="1800" dirty="0" smtClean="0">
                <a:solidFill>
                  <a:srgbClr val="002060"/>
                </a:solidFill>
                <a:latin typeface="Calibri" pitchFamily="34" charset="0"/>
              </a:rPr>
              <a:t>. Дейское</a:t>
            </a:r>
            <a:endParaRPr lang="ru-RU" altLang="ru-RU" sz="1800" dirty="0">
              <a:solidFill>
                <a:srgbClr val="002060"/>
              </a:solidFill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800" dirty="0">
                <a:solidFill>
                  <a:srgbClr val="002060"/>
                </a:solidFill>
                <a:latin typeface="Calibri" pitchFamily="34" charset="0"/>
              </a:rPr>
              <a:t>Учитель: </a:t>
            </a:r>
            <a:r>
              <a:rPr lang="ru-RU" altLang="ru-RU" sz="1800" dirty="0" smtClean="0">
                <a:solidFill>
                  <a:srgbClr val="002060"/>
                </a:solidFill>
                <a:latin typeface="Calibri" pitchFamily="34" charset="0"/>
              </a:rPr>
              <a:t>Турова Ж.Ж.</a:t>
            </a:r>
            <a:endParaRPr lang="ru-RU" altLang="ru-RU" sz="1800" dirty="0">
              <a:solidFill>
                <a:srgbClr val="002060"/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66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03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Есть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профессия одна </a:t>
            </a: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Очень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важная она. </a:t>
            </a: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Каждый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мальчик выбирает </a:t>
            </a: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Стать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пожарным он мечтает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Людям всем они на помощь </a:t>
            </a: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Вмиг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прийти всегда готовы </a:t>
            </a: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Дом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тушить, леса спасать, </a:t>
            </a: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Помощь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быстро оказать. </a:t>
            </a: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Там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работает мой папа, </a:t>
            </a: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Там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работал и мой дед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—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Гордость наша и опора </a:t>
            </a: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YS Text"/>
              </a:rPr>
              <a:t>Для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меня их лучше 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39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Zhanna\Desktop\пожарник\20241011_1239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84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5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Zhanna\Desktop\пожарник\20241011_1240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6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 descr="C:\Users\Zhanna\Desktop\пожарник\Screenshot_20241214_132320_Gallery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7" b="37280"/>
          <a:stretch/>
        </p:blipFill>
        <p:spPr bwMode="auto">
          <a:xfrm>
            <a:off x="611560" y="332656"/>
            <a:ext cx="7992888" cy="597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917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Zhanna\Desktop\пожарник\Screenshot_20241214_132252_Gallery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3" b="37531"/>
          <a:stretch/>
        </p:blipFill>
        <p:spPr bwMode="auto">
          <a:xfrm>
            <a:off x="611560" y="332656"/>
            <a:ext cx="7704856" cy="5976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9664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76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МОЙ ПАПА -ПОЖАРНЫЙ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им.А.Т.Канкошева СП Дейское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ПАПА -ПОЖАРНЫЙ</dc:title>
  <dc:creator>Турова Жанна</dc:creator>
  <cp:lastModifiedBy>Computer2</cp:lastModifiedBy>
  <cp:revision>6</cp:revision>
  <dcterms:created xsi:type="dcterms:W3CDTF">2024-12-14T09:46:48Z</dcterms:created>
  <dcterms:modified xsi:type="dcterms:W3CDTF">2024-12-14T10:40:00Z</dcterms:modified>
</cp:coreProperties>
</file>