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276" y="-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D64E2-698A-4E4C-8099-2D3C36D5476D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E41CF-20DE-479D-9426-93068C1E8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472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D64E2-698A-4E4C-8099-2D3C36D5476D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E41CF-20DE-479D-9426-93068C1E8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815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D64E2-698A-4E4C-8099-2D3C36D5476D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E41CF-20DE-479D-9426-93068C1E8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95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D64E2-698A-4E4C-8099-2D3C36D5476D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E41CF-20DE-479D-9426-93068C1E8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536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D64E2-698A-4E4C-8099-2D3C36D5476D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E41CF-20DE-479D-9426-93068C1E8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802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D64E2-698A-4E4C-8099-2D3C36D5476D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E41CF-20DE-479D-9426-93068C1E8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583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D64E2-698A-4E4C-8099-2D3C36D5476D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E41CF-20DE-479D-9426-93068C1E8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679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D64E2-698A-4E4C-8099-2D3C36D5476D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E41CF-20DE-479D-9426-93068C1E8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168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D64E2-698A-4E4C-8099-2D3C36D5476D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E41CF-20DE-479D-9426-93068C1E8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754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D64E2-698A-4E4C-8099-2D3C36D5476D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E41CF-20DE-479D-9426-93068C1E8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889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D64E2-698A-4E4C-8099-2D3C36D5476D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E41CF-20DE-479D-9426-93068C1E8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879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D64E2-698A-4E4C-8099-2D3C36D5476D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E41CF-20DE-479D-9426-93068C1E8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623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6000" r="-4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512" y="9925"/>
            <a:ext cx="89644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6000" b="1" dirty="0" smtClean="0">
                <a:ln w="2857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effectLst>
                  <a:glow rad="101600">
                    <a:srgbClr val="0000FF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Памяти  </a:t>
            </a:r>
          </a:p>
          <a:p>
            <a:pPr lvl="0" algn="ctr"/>
            <a:r>
              <a:rPr lang="ru-RU" sz="6000" b="1" dirty="0" err="1" smtClean="0">
                <a:ln w="2857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effectLst>
                  <a:glow rad="101600">
                    <a:srgbClr val="0000FF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Тимборы</a:t>
            </a:r>
            <a:r>
              <a:rPr lang="ru-RU" sz="6000" b="1" dirty="0" smtClean="0">
                <a:ln w="2857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effectLst>
                  <a:glow rad="101600">
                    <a:srgbClr val="0000FF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6000" b="1" dirty="0" err="1" smtClean="0">
                <a:ln w="2857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effectLst>
                  <a:glow rad="101600">
                    <a:srgbClr val="0000FF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Кубатиевича</a:t>
            </a:r>
            <a:r>
              <a:rPr lang="ru-RU" sz="6000" b="1" dirty="0" smtClean="0">
                <a:ln w="2857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effectLst>
                  <a:glow rad="101600">
                    <a:srgbClr val="0000FF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6000" b="1" dirty="0" err="1" smtClean="0">
                <a:ln w="2857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effectLst>
                  <a:glow rad="101600">
                    <a:srgbClr val="0000FF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Мальбахова</a:t>
            </a:r>
            <a:endParaRPr lang="ru-RU" sz="6000" b="1" dirty="0">
              <a:ln w="28575" cmpd="sng">
                <a:solidFill>
                  <a:srgbClr val="FFFFFF"/>
                </a:solidFill>
                <a:prstDash val="solid"/>
              </a:ln>
              <a:solidFill>
                <a:srgbClr val="C00000"/>
              </a:solidFill>
              <a:effectLst>
                <a:glow rad="101600">
                  <a:srgbClr val="0000FF">
                    <a:alpha val="6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6" name="Picture 2" descr="C:\Users\Oksana\AppData\Local\Temp\Rar$DIa0.507\Мальбахов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09" r="57742" b="6882"/>
          <a:stretch/>
        </p:blipFill>
        <p:spPr bwMode="auto">
          <a:xfrm>
            <a:off x="0" y="3328134"/>
            <a:ext cx="4499992" cy="3513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572006" y="5229200"/>
            <a:ext cx="435394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Торопитесь делать </a:t>
            </a:r>
          </a:p>
          <a:p>
            <a:pPr algn="ctr"/>
            <a:r>
              <a:rPr lang="ru-RU" sz="4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добрые дела…</a:t>
            </a:r>
            <a:endParaRPr lang="ru-RU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8141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1839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>
                <a:ln w="28575" cmpd="sng">
                  <a:solidFill>
                    <a:srgbClr val="7030A0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0000FF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Памяти  </a:t>
            </a:r>
          </a:p>
          <a:p>
            <a:pPr lvl="0" algn="ctr"/>
            <a:r>
              <a:rPr lang="ru-RU" sz="4800" b="1" dirty="0" err="1">
                <a:ln w="28575" cmpd="sng">
                  <a:solidFill>
                    <a:srgbClr val="7030A0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0000FF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Тимборы</a:t>
            </a:r>
            <a:r>
              <a:rPr lang="ru-RU" sz="4800" b="1" dirty="0">
                <a:ln w="28575" cmpd="sng">
                  <a:solidFill>
                    <a:srgbClr val="7030A0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0000FF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4800" b="1" dirty="0" err="1">
                <a:ln w="28575" cmpd="sng">
                  <a:solidFill>
                    <a:srgbClr val="7030A0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0000FF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Кубатиевича</a:t>
            </a:r>
            <a:r>
              <a:rPr lang="ru-RU" sz="4800" b="1" dirty="0">
                <a:ln w="28575" cmpd="sng">
                  <a:solidFill>
                    <a:srgbClr val="7030A0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0000FF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4800" b="1" dirty="0" err="1">
                <a:ln w="28575" cmpd="sng">
                  <a:solidFill>
                    <a:srgbClr val="7030A0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0000FF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Мальбахова</a:t>
            </a:r>
            <a:endParaRPr lang="ru-RU" sz="4800" b="1" dirty="0">
              <a:ln w="28575" cmpd="sng">
                <a:solidFill>
                  <a:srgbClr val="7030A0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0000FF">
                    <a:alpha val="6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" name="Picture 2" descr="C:\Users\Oksana\AppData\Local\Temp\Rar$DIa0.507\Мальбахов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09" r="57742" b="6882"/>
          <a:stretch/>
        </p:blipFill>
        <p:spPr bwMode="auto">
          <a:xfrm>
            <a:off x="0" y="3284984"/>
            <a:ext cx="4499992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04835" y="472514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«Торопитесь </a:t>
            </a:r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делать </a:t>
            </a:r>
          </a:p>
          <a:p>
            <a:pPr lvl="0" algn="ctr"/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добрые дела</a:t>
            </a: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… .»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9542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27984" y="5301208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4000" dirty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Торопитесь делать </a:t>
            </a:r>
          </a:p>
          <a:p>
            <a:pPr lvl="0" algn="ctr"/>
            <a:r>
              <a:rPr lang="ru-RU" sz="4000" dirty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добрые дела…</a:t>
            </a:r>
          </a:p>
        </p:txBody>
      </p:sp>
      <p:pic>
        <p:nvPicPr>
          <p:cNvPr id="3" name="Picture 2" descr="C:\Users\Oksana\AppData\Local\Temp\Rar$DIa0.507\Мальбахов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09" r="57742" b="6882"/>
          <a:stretch/>
        </p:blipFill>
        <p:spPr bwMode="auto">
          <a:xfrm>
            <a:off x="179512" y="3704895"/>
            <a:ext cx="3864077" cy="265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31839"/>
            <a:ext cx="88204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6000" b="1" dirty="0">
                <a:ln w="28575" cmpd="sng">
                  <a:solidFill>
                    <a:srgbClr val="7030A0"/>
                  </a:solidFill>
                  <a:prstDash val="solid"/>
                </a:ln>
                <a:solidFill>
                  <a:prstClr val="white"/>
                </a:solidFill>
                <a:effectLst>
                  <a:glow rad="101600">
                    <a:srgbClr val="0000FF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Памяти  </a:t>
            </a:r>
          </a:p>
          <a:p>
            <a:pPr lvl="0" algn="ctr"/>
            <a:r>
              <a:rPr lang="ru-RU" sz="6000" b="1" dirty="0" err="1">
                <a:ln w="28575" cmpd="sng">
                  <a:solidFill>
                    <a:srgbClr val="7030A0"/>
                  </a:solidFill>
                  <a:prstDash val="solid"/>
                </a:ln>
                <a:solidFill>
                  <a:prstClr val="white"/>
                </a:solidFill>
                <a:effectLst>
                  <a:glow rad="101600">
                    <a:srgbClr val="0000FF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Тимборы</a:t>
            </a:r>
            <a:r>
              <a:rPr lang="ru-RU" sz="6000" b="1" dirty="0">
                <a:ln w="28575" cmpd="sng">
                  <a:solidFill>
                    <a:srgbClr val="7030A0"/>
                  </a:solidFill>
                  <a:prstDash val="solid"/>
                </a:ln>
                <a:solidFill>
                  <a:prstClr val="white"/>
                </a:solidFill>
                <a:effectLst>
                  <a:glow rad="101600">
                    <a:srgbClr val="0000FF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6000" b="1" dirty="0" err="1">
                <a:ln w="28575" cmpd="sng">
                  <a:solidFill>
                    <a:srgbClr val="7030A0"/>
                  </a:solidFill>
                  <a:prstDash val="solid"/>
                </a:ln>
                <a:solidFill>
                  <a:prstClr val="white"/>
                </a:solidFill>
                <a:effectLst>
                  <a:glow rad="101600">
                    <a:srgbClr val="0000FF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Кубатиевича</a:t>
            </a:r>
            <a:r>
              <a:rPr lang="ru-RU" sz="6000" b="1" dirty="0">
                <a:ln w="28575" cmpd="sng">
                  <a:solidFill>
                    <a:srgbClr val="7030A0"/>
                  </a:solidFill>
                  <a:prstDash val="solid"/>
                </a:ln>
                <a:solidFill>
                  <a:prstClr val="white"/>
                </a:solidFill>
                <a:effectLst>
                  <a:glow rad="101600">
                    <a:srgbClr val="0000FF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6000" b="1" dirty="0" err="1">
                <a:ln w="28575" cmpd="sng">
                  <a:solidFill>
                    <a:srgbClr val="7030A0"/>
                  </a:solidFill>
                  <a:prstDash val="solid"/>
                </a:ln>
                <a:solidFill>
                  <a:prstClr val="white"/>
                </a:solidFill>
                <a:effectLst>
                  <a:glow rad="101600">
                    <a:srgbClr val="0000FF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Мальбахова</a:t>
            </a:r>
            <a:endParaRPr lang="ru-RU" sz="6000" b="1" dirty="0">
              <a:ln w="28575" cmpd="sng">
                <a:solidFill>
                  <a:srgbClr val="7030A0"/>
                </a:solidFill>
                <a:prstDash val="solid"/>
              </a:ln>
              <a:solidFill>
                <a:prstClr val="white"/>
              </a:solidFill>
              <a:effectLst>
                <a:glow rad="101600">
                  <a:srgbClr val="0000FF">
                    <a:alpha val="6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7229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Oksana\AppData\Local\Temp\Rar$DIa0.507\Мальбахов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09" r="57742" b="6882"/>
          <a:stretch/>
        </p:blipFill>
        <p:spPr bwMode="auto">
          <a:xfrm>
            <a:off x="31191" y="4077072"/>
            <a:ext cx="2693483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99992" y="5474507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Торопитесь делать </a:t>
            </a:r>
          </a:p>
          <a:p>
            <a:pPr lvl="0" algn="ctr"/>
            <a:r>
              <a: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добрые дела…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13597" y="16091"/>
            <a:ext cx="893329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6000" b="1" dirty="0">
                <a:ln w="28575" cmpd="sng">
                  <a:solidFill>
                    <a:srgbClr val="7030A0"/>
                  </a:solidFill>
                  <a:prstDash val="solid"/>
                </a:ln>
                <a:solidFill>
                  <a:prstClr val="white"/>
                </a:solidFill>
                <a:effectLst>
                  <a:glow rad="101600">
                    <a:srgbClr val="0000FF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Памяти  </a:t>
            </a:r>
          </a:p>
          <a:p>
            <a:pPr lvl="0" algn="ctr"/>
            <a:r>
              <a:rPr lang="ru-RU" sz="6000" b="1" dirty="0" err="1">
                <a:ln w="28575" cmpd="sng">
                  <a:solidFill>
                    <a:srgbClr val="7030A0"/>
                  </a:solidFill>
                  <a:prstDash val="solid"/>
                </a:ln>
                <a:solidFill>
                  <a:prstClr val="white"/>
                </a:solidFill>
                <a:effectLst>
                  <a:glow rad="101600">
                    <a:srgbClr val="0000FF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Тимборы</a:t>
            </a:r>
            <a:r>
              <a:rPr lang="ru-RU" sz="6000" b="1" dirty="0">
                <a:ln w="28575" cmpd="sng">
                  <a:solidFill>
                    <a:srgbClr val="7030A0"/>
                  </a:solidFill>
                  <a:prstDash val="solid"/>
                </a:ln>
                <a:solidFill>
                  <a:prstClr val="white"/>
                </a:solidFill>
                <a:effectLst>
                  <a:glow rad="101600">
                    <a:srgbClr val="0000FF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6000" b="1" dirty="0" err="1">
                <a:ln w="28575" cmpd="sng">
                  <a:solidFill>
                    <a:srgbClr val="7030A0"/>
                  </a:solidFill>
                  <a:prstDash val="solid"/>
                </a:ln>
                <a:solidFill>
                  <a:prstClr val="white"/>
                </a:solidFill>
                <a:effectLst>
                  <a:glow rad="101600">
                    <a:srgbClr val="0000FF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Кубатиевича</a:t>
            </a:r>
            <a:r>
              <a:rPr lang="ru-RU" sz="6000" b="1" dirty="0">
                <a:ln w="28575" cmpd="sng">
                  <a:solidFill>
                    <a:srgbClr val="7030A0"/>
                  </a:solidFill>
                  <a:prstDash val="solid"/>
                </a:ln>
                <a:solidFill>
                  <a:prstClr val="white"/>
                </a:solidFill>
                <a:effectLst>
                  <a:glow rad="101600">
                    <a:srgbClr val="0000FF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6000" b="1" dirty="0" err="1">
                <a:ln w="28575" cmpd="sng">
                  <a:solidFill>
                    <a:srgbClr val="7030A0"/>
                  </a:solidFill>
                  <a:prstDash val="solid"/>
                </a:ln>
                <a:solidFill>
                  <a:prstClr val="white"/>
                </a:solidFill>
                <a:effectLst>
                  <a:glow rad="101600">
                    <a:srgbClr val="0000FF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Мальбахова</a:t>
            </a:r>
            <a:endParaRPr lang="ru-RU" sz="6000" b="1" dirty="0">
              <a:ln w="28575" cmpd="sng">
                <a:solidFill>
                  <a:srgbClr val="7030A0"/>
                </a:solidFill>
                <a:prstDash val="solid"/>
              </a:ln>
              <a:solidFill>
                <a:prstClr val="white"/>
              </a:solidFill>
              <a:effectLst>
                <a:glow rad="101600">
                  <a:srgbClr val="0000FF">
                    <a:alpha val="6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955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38</Words>
  <Application>Microsoft Office PowerPoint</Application>
  <PresentationFormat>Экран (4:3)</PresentationFormat>
  <Paragraphs>16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Oksana</dc:creator>
  <cp:lastModifiedBy>Zavuch 2</cp:lastModifiedBy>
  <cp:revision>4</cp:revision>
  <dcterms:created xsi:type="dcterms:W3CDTF">2017-11-14T10:21:42Z</dcterms:created>
  <dcterms:modified xsi:type="dcterms:W3CDTF">2017-11-14T10:59:13Z</dcterms:modified>
</cp:coreProperties>
</file>