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7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64E2-698A-4E4C-8099-2D3C36D5476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41CF-20DE-479D-9426-93068C1E8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47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64E2-698A-4E4C-8099-2D3C36D5476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41CF-20DE-479D-9426-93068C1E8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81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64E2-698A-4E4C-8099-2D3C36D5476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41CF-20DE-479D-9426-93068C1E8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9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64E2-698A-4E4C-8099-2D3C36D5476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41CF-20DE-479D-9426-93068C1E8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53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64E2-698A-4E4C-8099-2D3C36D5476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41CF-20DE-479D-9426-93068C1E8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0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64E2-698A-4E4C-8099-2D3C36D5476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41CF-20DE-479D-9426-93068C1E8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58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64E2-698A-4E4C-8099-2D3C36D5476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41CF-20DE-479D-9426-93068C1E8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67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64E2-698A-4E4C-8099-2D3C36D5476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41CF-20DE-479D-9426-93068C1E8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6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64E2-698A-4E4C-8099-2D3C36D5476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41CF-20DE-479D-9426-93068C1E8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75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64E2-698A-4E4C-8099-2D3C36D5476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41CF-20DE-479D-9426-93068C1E8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8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64E2-698A-4E4C-8099-2D3C36D5476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41CF-20DE-479D-9426-93068C1E8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87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64E2-698A-4E4C-8099-2D3C36D5476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E41CF-20DE-479D-9426-93068C1E8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6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9925"/>
            <a:ext cx="8964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Памяти  </a:t>
            </a:r>
          </a:p>
          <a:p>
            <a:pPr lvl="0" algn="ctr"/>
            <a:r>
              <a:rPr lang="ru-RU" sz="6000" b="1" dirty="0" err="1" smtClean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Тимборы</a:t>
            </a:r>
            <a:r>
              <a:rPr lang="ru-RU" sz="6000" b="1" dirty="0" smtClean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Кубатиевича</a:t>
            </a:r>
            <a:r>
              <a:rPr lang="ru-RU" sz="6000" b="1" dirty="0" smtClean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Мальбахова</a:t>
            </a:r>
            <a:endParaRPr lang="ru-RU" sz="60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0000FF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Oksana\AppData\Local\Temp\Rar$DIa0.507\Мальбахов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09" r="57742" b="6882"/>
          <a:stretch/>
        </p:blipFill>
        <p:spPr bwMode="auto">
          <a:xfrm>
            <a:off x="0" y="3328134"/>
            <a:ext cx="4499992" cy="351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6" y="5229200"/>
            <a:ext cx="43539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Торопитесь делать 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добрые дела…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4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1839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ln w="28575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Памяти  </a:t>
            </a:r>
          </a:p>
          <a:p>
            <a:pPr lvl="0" algn="ctr"/>
            <a:r>
              <a:rPr lang="ru-RU" sz="4800" b="1" dirty="0" err="1">
                <a:ln w="28575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Тимборы</a:t>
            </a:r>
            <a:r>
              <a:rPr lang="ru-RU" sz="4800" b="1" dirty="0">
                <a:ln w="28575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b="1" dirty="0" err="1">
                <a:ln w="28575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Кубатиевича</a:t>
            </a:r>
            <a:r>
              <a:rPr lang="ru-RU" sz="4800" b="1" dirty="0">
                <a:ln w="28575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b="1" dirty="0" err="1">
                <a:ln w="28575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Мальбахова</a:t>
            </a:r>
            <a:endParaRPr lang="ru-RU" sz="4800" b="1" dirty="0">
              <a:ln w="28575" cmpd="sng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0000FF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C:\Users\Oksana\AppData\Local\Temp\Rar$DIa0.507\Мальбахов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09" r="57742" b="6882"/>
          <a:stretch/>
        </p:blipFill>
        <p:spPr bwMode="auto">
          <a:xfrm>
            <a:off x="0" y="3284984"/>
            <a:ext cx="449999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04835" y="47251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«Торопитесь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делать </a:t>
            </a:r>
          </a:p>
          <a:p>
            <a:pPr lvl="0"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добрые дела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 .»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4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53012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Торопитесь делать </a:t>
            </a:r>
          </a:p>
          <a:p>
            <a:pPr lvl="0" algn="ctr"/>
            <a:r>
              <a:rPr lang="ru-RU" sz="4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добрые дела…</a:t>
            </a:r>
          </a:p>
        </p:txBody>
      </p:sp>
      <p:pic>
        <p:nvPicPr>
          <p:cNvPr id="3" name="Picture 2" descr="C:\Users\Oksana\AppData\Local\Temp\Rar$DIa0.507\Мальбахов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09" r="57742" b="6882"/>
          <a:stretch/>
        </p:blipFill>
        <p:spPr bwMode="auto">
          <a:xfrm>
            <a:off x="179512" y="3704895"/>
            <a:ext cx="3864077" cy="26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1839"/>
            <a:ext cx="8820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>
                <a:ln w="28575" cmpd="sng">
                  <a:solidFill>
                    <a:srgbClr val="7030A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Памяти  </a:t>
            </a:r>
          </a:p>
          <a:p>
            <a:pPr lvl="0" algn="ctr"/>
            <a:r>
              <a:rPr lang="ru-RU" sz="6000" b="1" dirty="0" err="1">
                <a:ln w="28575" cmpd="sng">
                  <a:solidFill>
                    <a:srgbClr val="7030A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Тимборы</a:t>
            </a:r>
            <a:r>
              <a:rPr lang="ru-RU" sz="6000" b="1" dirty="0">
                <a:ln w="28575" cmpd="sng">
                  <a:solidFill>
                    <a:srgbClr val="7030A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b="1" dirty="0" err="1">
                <a:ln w="28575" cmpd="sng">
                  <a:solidFill>
                    <a:srgbClr val="7030A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Кубатиевича</a:t>
            </a:r>
            <a:r>
              <a:rPr lang="ru-RU" sz="6000" b="1" dirty="0">
                <a:ln w="28575" cmpd="sng">
                  <a:solidFill>
                    <a:srgbClr val="7030A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b="1" dirty="0" err="1">
                <a:ln w="28575" cmpd="sng">
                  <a:solidFill>
                    <a:srgbClr val="7030A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Мальбахова</a:t>
            </a:r>
            <a:endParaRPr lang="ru-RU" sz="6000" b="1" dirty="0">
              <a:ln w="28575" cmpd="sng">
                <a:solidFill>
                  <a:srgbClr val="7030A0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srgbClr val="0000FF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22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ksana\AppData\Local\Temp\Rar$DIa0.507\Мальбахов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09" r="57742" b="6882"/>
          <a:stretch/>
        </p:blipFill>
        <p:spPr bwMode="auto">
          <a:xfrm>
            <a:off x="31191" y="4077072"/>
            <a:ext cx="269348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9992" y="547450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Торопитесь делать </a:t>
            </a:r>
          </a:p>
          <a:p>
            <a:pPr lvl="0"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добрые дела…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3597" y="16091"/>
            <a:ext cx="89332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>
                <a:ln w="28575" cmpd="sng">
                  <a:solidFill>
                    <a:srgbClr val="7030A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Памяти  </a:t>
            </a:r>
          </a:p>
          <a:p>
            <a:pPr lvl="0" algn="ctr"/>
            <a:r>
              <a:rPr lang="ru-RU" sz="6000" b="1" dirty="0" err="1">
                <a:ln w="28575" cmpd="sng">
                  <a:solidFill>
                    <a:srgbClr val="7030A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Тимборы</a:t>
            </a:r>
            <a:r>
              <a:rPr lang="ru-RU" sz="6000" b="1" dirty="0">
                <a:ln w="28575" cmpd="sng">
                  <a:solidFill>
                    <a:srgbClr val="7030A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b="1" dirty="0" err="1">
                <a:ln w="28575" cmpd="sng">
                  <a:solidFill>
                    <a:srgbClr val="7030A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Кубатиевича</a:t>
            </a:r>
            <a:r>
              <a:rPr lang="ru-RU" sz="6000" b="1" dirty="0">
                <a:ln w="28575" cmpd="sng">
                  <a:solidFill>
                    <a:srgbClr val="7030A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b="1" dirty="0" err="1">
                <a:ln w="28575" cmpd="sng">
                  <a:solidFill>
                    <a:srgbClr val="7030A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Мальбахова</a:t>
            </a:r>
            <a:endParaRPr lang="ru-RU" sz="6000" b="1" dirty="0">
              <a:ln w="28575" cmpd="sng">
                <a:solidFill>
                  <a:srgbClr val="7030A0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srgbClr val="0000FF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95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38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</dc:creator>
  <cp:lastModifiedBy>Zavuch 2</cp:lastModifiedBy>
  <cp:revision>4</cp:revision>
  <dcterms:created xsi:type="dcterms:W3CDTF">2017-11-14T10:21:42Z</dcterms:created>
  <dcterms:modified xsi:type="dcterms:W3CDTF">2017-11-14T10:59:13Z</dcterms:modified>
</cp:coreProperties>
</file>