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4" r:id="rId18"/>
    <p:sldId id="276" r:id="rId19"/>
    <p:sldId id="282" r:id="rId20"/>
    <p:sldId id="275" r:id="rId21"/>
    <p:sldId id="277" r:id="rId22"/>
    <p:sldId id="278" r:id="rId23"/>
    <p:sldId id="280" r:id="rId24"/>
    <p:sldId id="279" r:id="rId25"/>
    <p:sldId id="281" r:id="rId26"/>
    <p:sldId id="27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7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2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6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7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7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8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3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8379A-CB4C-4631-B502-E3D8E7A02ADB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BD897-13FE-4E23-8E37-1CF4548D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40050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Работу подготовила </a:t>
            </a:r>
            <a:br>
              <a:rPr lang="ru-RU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</a:br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ученица 6 класса МКОУ СОШ </a:t>
            </a:r>
            <a:r>
              <a:rPr lang="ru-RU" dirty="0" err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им.А.Т.Канкошева</a:t>
            </a:r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dirty="0" err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с.п.Дейское</a:t>
            </a:r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</a:br>
            <a:r>
              <a:rPr lang="ru-RU" dirty="0" err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Ашижева</a:t>
            </a:r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 Анжелика</a:t>
            </a:r>
            <a:endParaRPr lang="ru-RU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50" name="Picture 2" descr="C:\Users\Oksana\Desktop\Новая папка\IMG-20170126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5" y="332656"/>
            <a:ext cx="2646294" cy="35283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08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>
                  <a:solidFill>
                    <a:srgbClr val="FF0000"/>
                  </a:solidFill>
                </a:ln>
              </a:rPr>
              <a:t>Он был себе строгий судья.</a:t>
            </a:r>
            <a:endParaRPr lang="ru-RU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 descr="F:\музей\музей фото\DSC006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"/>
          <a:stretch/>
        </p:blipFill>
        <p:spPr bwMode="auto">
          <a:xfrm>
            <a:off x="467544" y="1484784"/>
            <a:ext cx="8244408" cy="518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0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>
                  <a:solidFill>
                    <a:srgbClr val="FF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Экспонаты школьного музея:</a:t>
            </a:r>
            <a:endParaRPr lang="ru-RU" dirty="0">
              <a:ln>
                <a:solidFill>
                  <a:srgbClr val="FF00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484784"/>
            <a:ext cx="1800200" cy="2304256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32112" y="1484784"/>
            <a:ext cx="3375992" cy="259228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1268760"/>
            <a:ext cx="3387784" cy="232768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24128" y="4293096"/>
            <a:ext cx="3419872" cy="256490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702" y="4293096"/>
            <a:ext cx="2960121" cy="250018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2999"/>
            <a:ext cx="3491880" cy="290194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9504" y="836712"/>
            <a:ext cx="4464496" cy="338437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742" y="4020669"/>
            <a:ext cx="3478138" cy="280831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1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694" y="0"/>
            <a:ext cx="3853614" cy="306896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92957" y="0"/>
            <a:ext cx="3853614" cy="306896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786848"/>
            <a:ext cx="3853614" cy="306896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92957" y="3786848"/>
            <a:ext cx="3853614" cy="306896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2145851"/>
            <a:ext cx="3853614" cy="306896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02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94" y="0"/>
            <a:ext cx="3853614" cy="378904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90386" y="3886"/>
            <a:ext cx="3853614" cy="306896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0386" y="3789040"/>
            <a:ext cx="3853614" cy="306896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694" y="3789040"/>
            <a:ext cx="3853614" cy="306896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5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741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ln>
                  <a:solidFill>
                    <a:srgbClr val="FF0000"/>
                  </a:solidFill>
                </a:ln>
              </a:rPr>
              <a:t>Тембора</a:t>
            </a:r>
            <a:r>
              <a:rPr lang="ru-RU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ru-RU" b="1" dirty="0" err="1" smtClean="0">
                <a:ln>
                  <a:solidFill>
                    <a:srgbClr val="FF0000"/>
                  </a:solidFill>
                </a:ln>
              </a:rPr>
              <a:t>Кубатиевич</a:t>
            </a:r>
            <a:r>
              <a:rPr lang="ru-RU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ru-RU" b="1" dirty="0" err="1" smtClean="0">
                <a:ln>
                  <a:solidFill>
                    <a:srgbClr val="FF0000"/>
                  </a:solidFill>
                </a:ln>
              </a:rPr>
              <a:t>Мальбахов</a:t>
            </a:r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1266" name="Picture 2" descr="http://www.sk-news.ru/upload/iblock/html/temirkanov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4896544" cy="36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музей\музей фото\DSC006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7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0369"/>
            <a:ext cx="4248472" cy="338437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8976" y="0"/>
            <a:ext cx="4248472" cy="338437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3520450"/>
            <a:ext cx="4248472" cy="338437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37800" y="3520449"/>
            <a:ext cx="4248472" cy="3268671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1988840"/>
            <a:ext cx="4248472" cy="3384376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6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pic>
        <p:nvPicPr>
          <p:cNvPr id="4" name="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085" b="19023"/>
          <a:stretch/>
        </p:blipFill>
        <p:spPr>
          <a:xfrm>
            <a:off x="0" y="2132856"/>
            <a:ext cx="9057016" cy="3204326"/>
          </a:xfrm>
        </p:spPr>
      </p:pic>
    </p:spTree>
    <p:extLst>
      <p:ext uri="{BB962C8B-B14F-4D97-AF65-F5344CB8AC3E}">
        <p14:creationId xmlns:p14="http://schemas.microsoft.com/office/powerpoint/2010/main" val="1278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94" y="0"/>
            <a:ext cx="3853614" cy="306896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68662" y="0"/>
            <a:ext cx="3853614" cy="306896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694" y="3645024"/>
            <a:ext cx="3853614" cy="306896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68662" y="3786848"/>
            <a:ext cx="3853614" cy="306896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1894520"/>
            <a:ext cx="3853614" cy="306896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894520"/>
            <a:ext cx="3478138" cy="306896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0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88640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a typeface="+mj-ea"/>
                <a:cs typeface="+mj-cs"/>
              </a:rPr>
              <a:t>Воспоминание соратников </a:t>
            </a:r>
            <a:r>
              <a:rPr lang="ru-RU" sz="4400" dirty="0" smtClean="0">
                <a:ln>
                  <a:solidFill>
                    <a:schemeClr val="tx1"/>
                  </a:solidFill>
                </a:ln>
                <a:ea typeface="+mj-ea"/>
                <a:cs typeface="+mj-cs"/>
              </a:rPr>
              <a:t>(видео о книге)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7" name="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1026" name="Picture 2" descr="http://wdesk.ru/_ph/133/2/86428042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857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3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332656"/>
            <a:ext cx="54359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«Достойный сын </a:t>
            </a:r>
          </a:p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родной земли»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8" name="Picture 4" descr="http://www.knowbysight.info/ZZZ_Images/05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232606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8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FF0000"/>
                  </a:solidFill>
                </a:ln>
              </a:rPr>
              <a:t>Воспоминание соратников </a:t>
            </a:r>
            <a:r>
              <a:rPr lang="ru-RU" dirty="0" err="1" smtClean="0">
                <a:ln>
                  <a:solidFill>
                    <a:srgbClr val="FF0000"/>
                  </a:solidFill>
                </a:ln>
              </a:rPr>
              <a:t>Т.К.Мальбахова</a:t>
            </a:r>
            <a:r>
              <a:rPr lang="ru-RU" dirty="0" smtClean="0">
                <a:ln>
                  <a:solidFill>
                    <a:srgbClr val="FF0000"/>
                  </a:solidFill>
                </a:ln>
              </a:rPr>
              <a:t> (видео)</a:t>
            </a:r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6" name="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803" b="13810"/>
          <a:stretch/>
        </p:blipFill>
        <p:spPr>
          <a:xfrm>
            <a:off x="251520" y="2132856"/>
            <a:ext cx="8688573" cy="3440300"/>
          </a:xfrm>
        </p:spPr>
      </p:pic>
    </p:spTree>
    <p:extLst>
      <p:ext uri="{BB962C8B-B14F-4D97-AF65-F5344CB8AC3E}">
        <p14:creationId xmlns:p14="http://schemas.microsoft.com/office/powerpoint/2010/main" val="4083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>
                  <a:solidFill>
                    <a:srgbClr val="FF0000"/>
                  </a:solidFill>
                </a:ln>
              </a:rPr>
              <a:t>Выдержки из блокнота (видео)</a:t>
            </a:r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" name="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523" b="13484"/>
          <a:stretch/>
        </p:blipFill>
        <p:spPr>
          <a:xfrm>
            <a:off x="549275" y="2212258"/>
            <a:ext cx="8045450" cy="3303639"/>
          </a:xfrm>
        </p:spPr>
      </p:pic>
    </p:spTree>
    <p:extLst>
      <p:ext uri="{BB962C8B-B14F-4D97-AF65-F5344CB8AC3E}">
        <p14:creationId xmlns:p14="http://schemas.microsoft.com/office/powerpoint/2010/main" val="22087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5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4096550" cy="5462067"/>
          </a:xfrm>
        </p:spPr>
      </p:pic>
    </p:spTree>
    <p:extLst>
      <p:ext uri="{BB962C8B-B14F-4D97-AF65-F5344CB8AC3E}">
        <p14:creationId xmlns:p14="http://schemas.microsoft.com/office/powerpoint/2010/main" val="9850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ksana\Pictures\2017-01-26 1\1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t="4630"/>
          <a:stretch/>
        </p:blipFill>
        <p:spPr bwMode="auto">
          <a:xfrm>
            <a:off x="25112" y="620688"/>
            <a:ext cx="3794750" cy="531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18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7"/>
            <a:ext cx="6034617" cy="4525963"/>
          </a:xfrm>
        </p:spPr>
      </p:pic>
      <p:pic>
        <p:nvPicPr>
          <p:cNvPr id="15362" name="Picture 2" descr="F:\музей\музхей фото2\SDC123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2"/>
          <a:stretch/>
        </p:blipFill>
        <p:spPr bwMode="auto">
          <a:xfrm>
            <a:off x="1619624" y="2057942"/>
            <a:ext cx="7552179" cy="482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>
                  <a:solidFill>
                    <a:srgbClr val="FF0000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Говорил тихо – слышали все.</a:t>
            </a:r>
            <a:endParaRPr lang="ru-RU" dirty="0">
              <a:ln>
                <a:solidFill>
                  <a:srgbClr val="FF000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9" b="18698"/>
          <a:stretch/>
        </p:blipFill>
        <p:spPr bwMode="auto">
          <a:xfrm>
            <a:off x="0" y="1628800"/>
            <a:ext cx="91440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9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00B050"/>
                  </a:solidFill>
                </a:ln>
              </a:rPr>
              <a:t>Музей имени </a:t>
            </a:r>
            <a:r>
              <a:rPr lang="ru-RU" b="1" dirty="0" err="1" smtClean="0">
                <a:ln>
                  <a:solidFill>
                    <a:srgbClr val="00B050"/>
                  </a:solidFill>
                </a:ln>
              </a:rPr>
              <a:t>Темборы</a:t>
            </a:r>
            <a:r>
              <a:rPr lang="ru-RU" b="1" dirty="0" smtClean="0">
                <a:ln>
                  <a:solidFill>
                    <a:srgbClr val="00B050"/>
                  </a:solidFill>
                </a:ln>
              </a:rPr>
              <a:t> </a:t>
            </a:r>
            <a:r>
              <a:rPr lang="ru-RU" b="1" dirty="0" err="1" smtClean="0">
                <a:ln>
                  <a:solidFill>
                    <a:srgbClr val="00B050"/>
                  </a:solidFill>
                </a:ln>
              </a:rPr>
              <a:t>Кубатиевича</a:t>
            </a:r>
            <a:r>
              <a:rPr lang="ru-RU" b="1" dirty="0" smtClean="0">
                <a:ln>
                  <a:solidFill>
                    <a:srgbClr val="00B050"/>
                  </a:solidFill>
                </a:ln>
              </a:rPr>
              <a:t> </a:t>
            </a:r>
            <a:r>
              <a:rPr lang="ru-RU" b="1" dirty="0" err="1" smtClean="0">
                <a:ln>
                  <a:solidFill>
                    <a:srgbClr val="00B050"/>
                  </a:solidFill>
                </a:ln>
              </a:rPr>
              <a:t>Мальбахова</a:t>
            </a:r>
            <a:endParaRPr lang="ru-RU" b="1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3074" name="Picture 2" descr="F:\музхей фото2\P5060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757259" cy="5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  <a:noFill/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Я родом не из детства – из войны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098" name="Picture 2" descr="F:\музей\музей фото\DSC006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 b="20120"/>
          <a:stretch/>
        </p:blipFill>
        <p:spPr bwMode="auto">
          <a:xfrm>
            <a:off x="1403648" y="1412776"/>
            <a:ext cx="7448852" cy="374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9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n>
                  <a:solidFill>
                    <a:srgbClr val="FF0000"/>
                  </a:solidFill>
                </a:ln>
              </a:rPr>
              <a:t>Яркий негасимый свет.</a:t>
            </a:r>
            <a:endParaRPr lang="ru-RU" sz="4800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5122" name="Picture 2" descr="F:\музей\музей фото\DSC00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25697"/>
            <a:ext cx="8063880" cy="53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n>
                  <a:solidFill>
                    <a:srgbClr val="FF0000"/>
                  </a:solidFill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Говорил тихо - слышали все.</a:t>
            </a:r>
            <a:endParaRPr lang="ru-RU" sz="4800" dirty="0">
              <a:ln>
                <a:solidFill>
                  <a:srgbClr val="FF0000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146" name="Picture 2" descr="F:\музей\музей фото\DSC00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510136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5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FF0000"/>
                  </a:solidFill>
                </a:ln>
              </a:rPr>
              <a:t>Архитектор строек и человеческих душ.</a:t>
            </a:r>
            <a:endParaRPr lang="ru-RU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F:\музей\музей фото\DSC006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/>
          <a:stretch/>
        </p:blipFill>
        <p:spPr bwMode="auto">
          <a:xfrm>
            <a:off x="0" y="1487129"/>
            <a:ext cx="9144000" cy="53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5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>
                  <a:solidFill>
                    <a:srgbClr val="FF0000"/>
                  </a:solidFill>
                </a:ln>
              </a:rPr>
              <a:t>Долг и дело не первом месте.</a:t>
            </a:r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 descr="F:\музей\музей фото\DSC006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9"/>
          <a:stretch/>
        </p:blipFill>
        <p:spPr bwMode="auto">
          <a:xfrm>
            <a:off x="0" y="1592826"/>
            <a:ext cx="9144000" cy="488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FF0000"/>
                  </a:solidFill>
                </a:ln>
              </a:rPr>
              <a:t>Жизнь одарила меня щедро и счастливо.</a:t>
            </a:r>
            <a:endParaRPr lang="ru-RU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F:\музей\музей фото\DSC006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/>
          <a:stretch/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7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90</Words>
  <Application>Microsoft Office PowerPoint</Application>
  <PresentationFormat>Экран (4:3)</PresentationFormat>
  <Paragraphs>18</Paragraphs>
  <Slides>26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Работу подготовила  ученица 6 класса МКОУ СОШ им.А.Т.Канкошева с.п.Дейское Ашижева Анжелика</vt:lpstr>
      <vt:lpstr>Презентация PowerPoint</vt:lpstr>
      <vt:lpstr>Музей имени Темборы Кубатиевича Мальбахова</vt:lpstr>
      <vt:lpstr>Я родом не из детства – из войны</vt:lpstr>
      <vt:lpstr>Яркий негасимый свет.</vt:lpstr>
      <vt:lpstr>Говорил тихо - слышали все.</vt:lpstr>
      <vt:lpstr>Архитектор строек и человеческих душ.</vt:lpstr>
      <vt:lpstr>Долг и дело не первом месте.</vt:lpstr>
      <vt:lpstr>Жизнь одарила меня щедро и счастливо.</vt:lpstr>
      <vt:lpstr>Он был себе строгий судья.</vt:lpstr>
      <vt:lpstr>Экспонаты школьного музея:</vt:lpstr>
      <vt:lpstr>Презентация PowerPoint</vt:lpstr>
      <vt:lpstr>Презентация PowerPoint</vt:lpstr>
      <vt:lpstr>Презентация PowerPoint</vt:lpstr>
      <vt:lpstr>Тембора Кубатиевич Мальбахов</vt:lpstr>
      <vt:lpstr>Презентация PowerPoint</vt:lpstr>
      <vt:lpstr>Видео</vt:lpstr>
      <vt:lpstr>Презентация PowerPoint</vt:lpstr>
      <vt:lpstr>Презентация PowerPoint</vt:lpstr>
      <vt:lpstr>Воспоминание соратников Т.К.Мальбахова (видео)</vt:lpstr>
      <vt:lpstr>Выдержки из блокнота (видео)</vt:lpstr>
      <vt:lpstr>Презентация PowerPoint</vt:lpstr>
      <vt:lpstr>Презентация PowerPoint</vt:lpstr>
      <vt:lpstr>Презентация PowerPoint</vt:lpstr>
      <vt:lpstr>Презентация PowerPoint</vt:lpstr>
      <vt:lpstr>Говорил тихо – слышали все.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</dc:creator>
  <cp:lastModifiedBy>Oksana</cp:lastModifiedBy>
  <cp:revision>17</cp:revision>
  <dcterms:created xsi:type="dcterms:W3CDTF">2017-01-26T10:27:36Z</dcterms:created>
  <dcterms:modified xsi:type="dcterms:W3CDTF">2017-01-26T12:12:56Z</dcterms:modified>
</cp:coreProperties>
</file>