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sldIdLst>
    <p:sldId id="256" r:id="rId2"/>
    <p:sldId id="260" r:id="rId3"/>
    <p:sldId id="261" r:id="rId4"/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E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6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48993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133074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75723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806278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553684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648805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77630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720963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68511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526891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192005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AACC7-3B3F-47D1-959A-EF58926E955E}" type="datetimeFigureOut">
              <a:rPr lang="en-US" smtClean="0"/>
              <a:t>1/12/2023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349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ransition spd="med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, часы, знак&#10;&#10;Автоматически созданное описание">
            <a:extLst>
              <a:ext uri="{FF2B5EF4-FFF2-40B4-BE49-F238E27FC236}">
                <a16:creationId xmlns:a16="http://schemas.microsoft.com/office/drawing/2014/main" id="{2BE9D5A2-0D97-FE7B-25CD-27E379BE863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32116BDB-1572-F642-598B-3E304AB136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315" y="2263514"/>
            <a:ext cx="3245370" cy="3245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09392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0C41AE60-14FA-CACE-3742-4FE639B6B5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A8B4AAA-4465-9A03-56CB-6B642E7D55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857" r="41856"/>
          <a:stretch/>
        </p:blipFill>
        <p:spPr>
          <a:xfrm rot="5400000">
            <a:off x="8457107" y="6171111"/>
            <a:ext cx="813613" cy="56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713890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E3151B96-410C-D767-3E70-9ECA4396DF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1D39B10-6234-1636-5FBB-0AC8615E77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22" r="41347"/>
          <a:stretch/>
        </p:blipFill>
        <p:spPr>
          <a:xfrm rot="5400000">
            <a:off x="8265099" y="5979102"/>
            <a:ext cx="987816" cy="76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469133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8C83B170-7C8A-3D72-ADC6-0859CD88DE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617068534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12">
            <a:extLst>
              <a:ext uri="{FF2B5EF4-FFF2-40B4-BE49-F238E27FC236}">
                <a16:creationId xmlns:a16="http://schemas.microsoft.com/office/drawing/2014/main" id="{4F3991B2-64C8-4EAF-7EF1-69C14F6438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345421789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8493B9EC-05D8-D74A-CF6D-8D5D0B8978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738154163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260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Ляна Хасанова</dc:creator>
  <cp:lastModifiedBy>Ляна Хасанова</cp:lastModifiedBy>
  <cp:revision>3</cp:revision>
  <dcterms:created xsi:type="dcterms:W3CDTF">2023-01-11T17:08:10Z</dcterms:created>
  <dcterms:modified xsi:type="dcterms:W3CDTF">2023-01-12T06:37:11Z</dcterms:modified>
</cp:coreProperties>
</file>